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86" d="100"/>
          <a:sy n="86" d="100"/>
        </p:scale>
        <p:origin x="898" y="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sa Pale" userId="29a48048-4bd1-41e6-81d2-fa1614824f30" providerId="ADAL" clId="{BD99AD4E-2D1B-4563-A728-A8BD6E06AF80}"/>
    <pc:docChg chg="modSld">
      <pc:chgData name="Issa Pale" userId="29a48048-4bd1-41e6-81d2-fa1614824f30" providerId="ADAL" clId="{BD99AD4E-2D1B-4563-A728-A8BD6E06AF80}" dt="2025-07-04T11:51:46.611" v="1" actId="20577"/>
      <pc:docMkLst>
        <pc:docMk/>
      </pc:docMkLst>
      <pc:sldChg chg="modSp mod">
        <pc:chgData name="Issa Pale" userId="29a48048-4bd1-41e6-81d2-fa1614824f30" providerId="ADAL" clId="{BD99AD4E-2D1B-4563-A728-A8BD6E06AF80}" dt="2025-07-04T11:51:46.611" v="1" actId="20577"/>
        <pc:sldMkLst>
          <pc:docMk/>
          <pc:sldMk cId="2121793513" sldId="2147469968"/>
        </pc:sldMkLst>
        <pc:spChg chg="mod">
          <ac:chgData name="Issa Pale" userId="29a48048-4bd1-41e6-81d2-fa1614824f30" providerId="ADAL" clId="{BD99AD4E-2D1B-4563-A728-A8BD6E06AF80}" dt="2025-07-04T11:51:46.611" v="1" actId="20577"/>
          <ac:spMkLst>
            <pc:docMk/>
            <pc:sldMk cId="2121793513" sldId="2147469968"/>
            <ac:spMk id="44" creationId="{D2632A46-B392-B1D3-E109-B0D5DA16148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 descr="A person in a blue shirt&#10;&#10;Description automatically generated">
            <a:extLst>
              <a:ext uri="{FF2B5EF4-FFF2-40B4-BE49-F238E27FC236}">
                <a16:creationId xmlns:a16="http://schemas.microsoft.com/office/drawing/2014/main" id="{21DF195E-D698-0B42-DE12-7B0338C435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9375" b="9375"/>
          <a:stretch>
            <a:fillRect/>
          </a:stretch>
        </p:blipFill>
        <p:spPr/>
      </p:pic>
      <p:pic>
        <p:nvPicPr>
          <p:cNvPr id="37" name="Picture Placeholder 36" descr="A person standing in front of a large stone arch&#10;&#10;Description automatically generated">
            <a:extLst>
              <a:ext uri="{FF2B5EF4-FFF2-40B4-BE49-F238E27FC236}">
                <a16:creationId xmlns:a16="http://schemas.microsoft.com/office/drawing/2014/main" id="{0E22CF71-028A-FB57-7FAD-2144299D20E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3862" b="13862"/>
          <a:stretch>
            <a:fillRect/>
          </a:stretch>
        </p:blipFill>
        <p:spPr/>
      </p:pic>
      <p:pic>
        <p:nvPicPr>
          <p:cNvPr id="39" name="Picture Placeholder 38" descr="A person standing next to a trophy&#10;&#10;Description automatically generated">
            <a:extLst>
              <a:ext uri="{FF2B5EF4-FFF2-40B4-BE49-F238E27FC236}">
                <a16:creationId xmlns:a16="http://schemas.microsoft.com/office/drawing/2014/main" id="{7EBFC763-16BF-FEF2-14ED-E205252EBDC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1086" r="11086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FINANCE MANAGER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6.5 YEARS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09"/>
            <a:ext cx="395366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ADITYA BIRLA GROUP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/ASHOK LEYLAND WEST AFRICA/FLUDOR COTE D’IVOIRE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joined OFI for its ability to offer me a very enriching working environment and also the challenges to overcome.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Wife and Kids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Read a lot, play football and travel to discover other cultures.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Rice with palm soup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"Rumba" Congolese song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779894" y="2676156"/>
            <a:ext cx="3773000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Issa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Pale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ISSA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Thirst for knowledge and sharing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11107</TotalTime>
  <Words>146</Words>
  <Application>Microsoft Office PowerPoint</Application>
  <PresentationFormat>Widescreen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Issa Pale</cp:lastModifiedBy>
  <cp:revision>78</cp:revision>
  <dcterms:created xsi:type="dcterms:W3CDTF">2022-11-27T12:58:00Z</dcterms:created>
  <dcterms:modified xsi:type="dcterms:W3CDTF">2025-07-04T11:51:56Z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